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3" r:id="rId19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8" Type="http://schemas.openxmlformats.org/officeDocument/2006/relationships/slide" Target="slides/slide12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2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p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4" name="Google Shape;4814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91.png"/></Relationships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5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684"/>
          <p:cNvSpPr txBox="1"/>
          <p:nvPr>
            <p:ph type="ctrTitle"/>
          </p:nvPr>
        </p:nvSpPr>
        <p:spPr>
          <a:xfrm>
            <a:off x="430800" y="1411064"/>
            <a:ext cx="82824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CN"/>
              <a:t>Step 19</a:t>
            </a:r>
            <a:endParaRPr/>
          </a:p>
        </p:txBody>
      </p:sp>
      <p:sp>
        <p:nvSpPr>
          <p:cNvPr id="4817" name="Google Shape;4817;p684"/>
          <p:cNvSpPr txBox="1"/>
          <p:nvPr>
            <p:ph idx="1" type="subTitle"/>
          </p:nvPr>
        </p:nvSpPr>
        <p:spPr>
          <a:xfrm>
            <a:off x="311700" y="2929375"/>
            <a:ext cx="85206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zh-CN"/>
            </a:br>
            <a:r>
              <a:rPr lang="zh-CN" sz="3000">
                <a:latin typeface="Courier New"/>
                <a:ea typeface="Courier New"/>
                <a:cs typeface="Courier New"/>
                <a:sym typeface="Courier New"/>
              </a:rPr>
              <a:t>if you don't like where your picture is, tap on your picture and choose the cut option.</a:t>
            </a:r>
            <a:endParaRPr/>
          </a:p>
        </p:txBody>
      </p:sp>
      <p:pic>
        <p:nvPicPr>
          <p:cNvPr id="4818" name="Google Shape;4818;p684"/>
          <p:cNvPicPr preferRelativeResize="0"/>
          <p:nvPr/>
        </p:nvPicPr>
        <p:blipFill rotWithShape="1">
          <a:blip r:embed="rId3">
            <a:alphaModFix/>
          </a:blip>
          <a:srcRect b="38023" l="15595" r="12802" t="46543"/>
          <a:stretch/>
        </p:blipFill>
        <p:spPr>
          <a:xfrm>
            <a:off x="1466850" y="0"/>
            <a:ext cx="7677151" cy="198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9" name="Google Shape;4819;p684"/>
          <p:cNvSpPr/>
          <p:nvPr/>
        </p:nvSpPr>
        <p:spPr>
          <a:xfrm>
            <a:off x="3575050" y="1117225"/>
            <a:ext cx="971400" cy="870000"/>
          </a:xfrm>
          <a:prstGeom prst="ellipse">
            <a:avLst/>
          </a:prstGeom>
          <a:noFill/>
          <a:ln cap="flat" cmpd="sng" w="47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0" name="Google Shape;4820;p684"/>
          <p:cNvSpPr txBox="1"/>
          <p:nvPr/>
        </p:nvSpPr>
        <p:spPr>
          <a:xfrm>
            <a:off x="670560" y="2116582"/>
            <a:ext cx="78030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1" name="Google Shape;4821;p684"/>
          <p:cNvSpPr/>
          <p:nvPr/>
        </p:nvSpPr>
        <p:spPr>
          <a:xfrm rot="-3065231">
            <a:off x="2501006" y="-98570"/>
            <a:ext cx="838193" cy="167634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